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56" r:id="rId5"/>
    <p:sldId id="562" r:id="rId6"/>
    <p:sldId id="561" r:id="rId7"/>
    <p:sldId id="563" r:id="rId8"/>
    <p:sldId id="5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0.png"/><Relationship Id="rId7" Type="http://schemas.openxmlformats.org/officeDocument/2006/relationships/image" Target="../media/image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2684" y="95756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9B273-3BBE-43C6-B11B-20457E8B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5" y="284570"/>
            <a:ext cx="9913473" cy="6288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DE0A3-7EB4-41A3-B0D6-CF86158785FE}"/>
                  </a:ext>
                </a:extLst>
              </p:cNvPr>
              <p:cNvSpPr txBox="1"/>
              <p:nvPr/>
            </p:nvSpPr>
            <p:spPr>
              <a:xfrm>
                <a:off x="6457881" y="5321658"/>
                <a:ext cx="473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DE0A3-7EB4-41A3-B0D6-CF861587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881" y="5321658"/>
                <a:ext cx="473384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C994990-862D-4C14-8E3F-943DD8D74A00}"/>
              </a:ext>
            </a:extLst>
          </p:cNvPr>
          <p:cNvSpPr txBox="1"/>
          <p:nvPr/>
        </p:nvSpPr>
        <p:spPr>
          <a:xfrm>
            <a:off x="9166452" y="4839447"/>
            <a:ext cx="246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单选选最近的上限！！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6BF44F-5D86-4D38-BABD-168D3222FA24}"/>
              </a:ext>
            </a:extLst>
          </p:cNvPr>
          <p:cNvSpPr txBox="1"/>
          <p:nvPr/>
        </p:nvSpPr>
        <p:spPr>
          <a:xfrm>
            <a:off x="1281240" y="4024643"/>
            <a:ext cx="27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浙大考研真题</a:t>
            </a:r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43704-FAB0-48B7-AB2B-D838D8A7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84" y="1723379"/>
            <a:ext cx="10167484" cy="403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C5558F-AF89-4FA8-83F2-016167CEB89F}"/>
                  </a:ext>
                </a:extLst>
              </p:cNvPr>
              <p:cNvSpPr txBox="1"/>
              <p:nvPr/>
            </p:nvSpPr>
            <p:spPr>
              <a:xfrm>
                <a:off x="4709564" y="2770586"/>
                <a:ext cx="1291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C5558F-AF89-4FA8-83F2-016167CE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64" y="2770586"/>
                <a:ext cx="1291764" cy="276999"/>
              </a:xfrm>
              <a:prstGeom prst="rect">
                <a:avLst/>
              </a:prstGeom>
              <a:blipFill>
                <a:blip r:embed="rId3"/>
                <a:stretch>
                  <a:fillRect l="-4265" t="-2174" r="-663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23D602-DAE9-494C-B69F-610EC15FC960}"/>
                  </a:ext>
                </a:extLst>
              </p:cNvPr>
              <p:cNvSpPr txBox="1"/>
              <p:nvPr/>
            </p:nvSpPr>
            <p:spPr>
              <a:xfrm>
                <a:off x="4627295" y="4266057"/>
                <a:ext cx="1781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23D602-DAE9-494C-B69F-610EC15F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295" y="4266057"/>
                <a:ext cx="1781513" cy="276999"/>
              </a:xfrm>
              <a:prstGeom prst="rect">
                <a:avLst/>
              </a:prstGeom>
              <a:blipFill>
                <a:blip r:embed="rId4"/>
                <a:stretch>
                  <a:fillRect l="-2397" t="-2222" r="-479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3802E-ED12-BF47-9164-2A85EDE4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1" y="1384300"/>
            <a:ext cx="11074400" cy="40894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blipFill>
                <a:blip r:embed="rId7"/>
                <a:stretch>
                  <a:fillRect l="-897" t="-2381" r="-4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blipFill>
                <a:blip r:embed="rId9"/>
                <a:stretch>
                  <a:fillRect l="-6897" t="-4878" r="-344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blipFill>
                <a:blip r:embed="rId10"/>
                <a:stretch>
                  <a:fillRect t="-4762" r="-1309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blipFill>
                <a:blip r:embed="rId9"/>
                <a:stretch>
                  <a:fillRect l="-4959" t="-4878" r="-247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blipFill>
                <a:blip r:embed="rId10"/>
                <a:stretch>
                  <a:fillRect t="-4762" r="-9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4A00-3E37-5E47-B31B-0CD46CF0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723"/>
            <a:ext cx="12133878" cy="2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DB455-8CBB-2149-82EB-FE2A0430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主观题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FA110-7C61-9541-8F96-54491988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0" y="1099008"/>
            <a:ext cx="8969873" cy="37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BE3AD9-2AE9-BB41-A1CC-38D82A2B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11" t="4356" r="5172" b="26616"/>
          <a:stretch/>
        </p:blipFill>
        <p:spPr>
          <a:xfrm>
            <a:off x="874005" y="1979869"/>
            <a:ext cx="6493711" cy="4387880"/>
          </a:xfrm>
          <a:prstGeom prst="rect">
            <a:avLst/>
          </a:prstGeom>
        </p:spPr>
      </p:pic>
      <p:sp>
        <p:nvSpPr>
          <p:cNvPr id="10" name="右大括号 9">
            <a:extLst>
              <a:ext uri="{FF2B5EF4-FFF2-40B4-BE49-F238E27FC236}">
                <a16:creationId xmlns:a16="http://schemas.microsoft.com/office/drawing/2014/main" id="{4C69DC10-3E5F-424C-A08F-C8965A38173D}"/>
              </a:ext>
            </a:extLst>
          </p:cNvPr>
          <p:cNvSpPr/>
          <p:nvPr/>
        </p:nvSpPr>
        <p:spPr>
          <a:xfrm>
            <a:off x="7469437" y="2203373"/>
            <a:ext cx="275422" cy="1432193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23BF3-586F-5846-B7D1-1221A04AC324}"/>
              </a:ext>
            </a:extLst>
          </p:cNvPr>
          <p:cNvSpPr txBox="1"/>
          <p:nvPr/>
        </p:nvSpPr>
        <p:spPr>
          <a:xfrm>
            <a:off x="7790930" y="276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展开过程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3D3612E-D34D-B549-9D73-88B34B7E27DA}"/>
              </a:ext>
            </a:extLst>
          </p:cNvPr>
          <p:cNvCxnSpPr/>
          <p:nvPr/>
        </p:nvCxnSpPr>
        <p:spPr>
          <a:xfrm>
            <a:off x="7430879" y="4272961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33FE1CB-4CD1-0542-8A50-2D7CD5E782A5}"/>
              </a:ext>
            </a:extLst>
          </p:cNvPr>
          <p:cNvSpPr txBox="1"/>
          <p:nvPr/>
        </p:nvSpPr>
        <p:spPr>
          <a:xfrm>
            <a:off x="8186097" y="408829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关键步骤 </a:t>
            </a:r>
            <a:r>
              <a:rPr kumimoji="1" lang="en-US" altLang="zh-CN" dirty="0"/>
              <a:t>7</a:t>
            </a:r>
            <a:r>
              <a:rPr kumimoji="1" lang="zh-CN" altLang="en-US" dirty="0"/>
              <a:t>分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F5F13E4-B82B-8A48-AE84-F9AC3D2E7D45}"/>
              </a:ext>
            </a:extLst>
          </p:cNvPr>
          <p:cNvSpPr/>
          <p:nvPr/>
        </p:nvSpPr>
        <p:spPr>
          <a:xfrm>
            <a:off x="7469437" y="4474923"/>
            <a:ext cx="275422" cy="1540286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F1888D-895A-2145-B3F6-4D6B3E87F707}"/>
              </a:ext>
            </a:extLst>
          </p:cNvPr>
          <p:cNvSpPr txBox="1"/>
          <p:nvPr/>
        </p:nvSpPr>
        <p:spPr>
          <a:xfrm>
            <a:off x="7799144" y="509502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归纳过程 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/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A501FA-58E8-734F-9CC5-B7A2C221CB8E}"/>
              </a:ext>
            </a:extLst>
          </p:cNvPr>
          <p:cNvCxnSpPr/>
          <p:nvPr/>
        </p:nvCxnSpPr>
        <p:spPr>
          <a:xfrm>
            <a:off x="7320147" y="6597134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FD5BB-16A9-A441-8656-98C6387AE932}"/>
              </a:ext>
            </a:extLst>
          </p:cNvPr>
          <p:cNvSpPr txBox="1"/>
          <p:nvPr/>
        </p:nvSpPr>
        <p:spPr>
          <a:xfrm>
            <a:off x="8075365" y="64124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 </a:t>
            </a:r>
            <a:r>
              <a:rPr kumimoji="1" lang="en-US" altLang="zh-CN" dirty="0"/>
              <a:t>3</a:t>
            </a:r>
            <a:r>
              <a:rPr kumimoji="1" lang="zh-CN" altLang="en-US" dirty="0"/>
              <a:t>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500241-B0F8-7942-8DCD-61C787A8B962}"/>
              </a:ext>
            </a:extLst>
          </p:cNvPr>
          <p:cNvSpPr txBox="1"/>
          <p:nvPr/>
        </p:nvSpPr>
        <p:spPr>
          <a:xfrm>
            <a:off x="8989686" y="276785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747123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 animBg="1"/>
      <p:bldP spid="16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802</Words>
  <Application>Microsoft Office PowerPoint</Application>
  <PresentationFormat>宽屏</PresentationFormat>
  <Paragraphs>45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主观题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yx</cp:lastModifiedBy>
  <cp:revision>30</cp:revision>
  <dcterms:created xsi:type="dcterms:W3CDTF">2020-03-03T02:10:43Z</dcterms:created>
  <dcterms:modified xsi:type="dcterms:W3CDTF">2022-03-17T06:52:11Z</dcterms:modified>
</cp:coreProperties>
</file>